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07" d="100"/>
          <a:sy n="107" d="100"/>
        </p:scale>
        <p:origin x="-1098"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DD3B6B-8F3E-4C61-82BE-04C974FC7A74}" type="datetimeFigureOut">
              <a:rPr lang="en-AU" smtClean="0"/>
              <a:t>1/09/2012</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130B28-75E7-4DBC-A30C-0A85E465A976}" type="slidenum">
              <a:rPr lang="en-AU" smtClean="0"/>
              <a:t>‹#›</a:t>
            </a:fld>
            <a:endParaRPr lang="en-AU"/>
          </a:p>
        </p:txBody>
      </p:sp>
    </p:spTree>
    <p:extLst>
      <p:ext uri="{BB962C8B-B14F-4D97-AF65-F5344CB8AC3E}">
        <p14:creationId xmlns:p14="http://schemas.microsoft.com/office/powerpoint/2010/main" val="733249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F230ED-9F37-45E3-BABB-50D0BBF86955}" type="slidenum">
              <a:rPr lang="en-US">
                <a:solidFill>
                  <a:prstClr val="black"/>
                </a:solidFill>
              </a:rPr>
              <a:pPr/>
              <a:t>1</a:t>
            </a:fld>
            <a:endParaRPr lang="en-US">
              <a:solidFill>
                <a:prstClr val="black"/>
              </a:solidFill>
            </a:endParaRPr>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94B082-96E9-4F1F-BBDA-76C981463A33}" type="slidenum">
              <a:rPr lang="en-US">
                <a:solidFill>
                  <a:prstClr val="black"/>
                </a:solidFill>
              </a:rPr>
              <a:pPr/>
              <a:t>10</a:t>
            </a:fld>
            <a:endParaRPr lang="en-US">
              <a:solidFill>
                <a:prstClr val="black"/>
              </a:solidFill>
            </a:endParaRPr>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8973DE-3E94-4ADC-AAA0-BC8ECBD87C1D}" type="slidenum">
              <a:rPr lang="en-US">
                <a:solidFill>
                  <a:prstClr val="black"/>
                </a:solidFill>
              </a:rPr>
              <a:pPr/>
              <a:t>11</a:t>
            </a:fld>
            <a:endParaRPr lang="en-US">
              <a:solidFill>
                <a:prstClr val="black"/>
              </a:solidFill>
            </a:endParaRPr>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152ECE-E1C0-4CB6-8E88-FFEDAC0FE1D9}" type="slidenum">
              <a:rPr lang="en-US">
                <a:solidFill>
                  <a:prstClr val="black"/>
                </a:solidFill>
              </a:rPr>
              <a:pPr/>
              <a:t>2</a:t>
            </a:fld>
            <a:endParaRPr lang="en-US">
              <a:solidFill>
                <a:prstClr val="black"/>
              </a:solidFill>
            </a:endParaRPr>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C616FA-AFDE-4043-87AC-4D2CEB235E34}" type="slidenum">
              <a:rPr lang="en-US">
                <a:solidFill>
                  <a:prstClr val="black"/>
                </a:solidFill>
              </a:rPr>
              <a:pPr/>
              <a:t>3</a:t>
            </a:fld>
            <a:endParaRPr lang="en-US">
              <a:solidFill>
                <a:prstClr val="black"/>
              </a:solidFill>
            </a:endParaRPr>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11DBFC-8BC2-47ED-8F99-121F57E29945}" type="slidenum">
              <a:rPr lang="en-US">
                <a:solidFill>
                  <a:prstClr val="black"/>
                </a:solidFill>
              </a:rPr>
              <a:pPr/>
              <a:t>4</a:t>
            </a:fld>
            <a:endParaRPr lang="en-US">
              <a:solidFill>
                <a:prstClr val="black"/>
              </a:solidFill>
            </a:endParaRPr>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2A0C58-DB1B-4903-8F9B-3D25A13E37BB}" type="slidenum">
              <a:rPr lang="en-US">
                <a:solidFill>
                  <a:prstClr val="black"/>
                </a:solidFill>
              </a:rPr>
              <a:pPr/>
              <a:t>5</a:t>
            </a:fld>
            <a:endParaRPr lang="en-US">
              <a:solidFill>
                <a:prstClr val="black"/>
              </a:solidFill>
            </a:endParaRPr>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68EE07-99EB-4F46-B4C1-BF85963AB546}" type="slidenum">
              <a:rPr lang="en-US">
                <a:solidFill>
                  <a:prstClr val="black"/>
                </a:solidFill>
              </a:rPr>
              <a:pPr/>
              <a:t>6</a:t>
            </a:fld>
            <a:endParaRPr lang="en-US">
              <a:solidFill>
                <a:prstClr val="black"/>
              </a:solidFill>
            </a:endParaRPr>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CFDDD2-FD79-4362-90DB-0E7DDE04BA60}" type="slidenum">
              <a:rPr lang="en-US">
                <a:solidFill>
                  <a:prstClr val="black"/>
                </a:solidFill>
              </a:rPr>
              <a:pPr/>
              <a:t>7</a:t>
            </a:fld>
            <a:endParaRPr lang="en-US">
              <a:solidFill>
                <a:prstClr val="black"/>
              </a:solidFill>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6EA5E0-5F45-4849-9076-8478B702B634}" type="slidenum">
              <a:rPr lang="en-US">
                <a:solidFill>
                  <a:prstClr val="black"/>
                </a:solidFill>
              </a:rPr>
              <a:pPr/>
              <a:t>8</a:t>
            </a:fld>
            <a:endParaRPr lang="en-US">
              <a:solidFill>
                <a:prstClr val="black"/>
              </a:solidFill>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E034B5-526C-412C-833C-AC142EBB50D5}" type="slidenum">
              <a:rPr lang="en-US">
                <a:solidFill>
                  <a:prstClr val="black"/>
                </a:solidFill>
              </a:rPr>
              <a:pPr/>
              <a:t>9</a:t>
            </a:fld>
            <a:endParaRPr lang="en-US">
              <a:solidFill>
                <a:prstClr val="black"/>
              </a:solidFill>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endParaRPr lang="en-AU">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AU">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C33B0AA-CE03-43C0-9118-53112A10BE09}"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1858762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AU">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AU">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883B0B5-4F1C-4CC1-894D-5006391CD4C3}"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2596648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AU">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AU">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8116BDE-135A-49CA-B303-EB7708DD38D5}"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1316093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AU">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AU">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B3FA4B3-C691-42DF-A1C3-C4391BFE78B1}"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3733182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AU">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AU">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D3F03FD-6FD0-4184-9225-674425A92B73}"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1774713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endParaRPr lang="en-AU">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AU">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D57ACD4-1BEA-4051-A7CE-FB69BE3E19D2}"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2076797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lvl1pPr>
              <a:defRPr/>
            </a:lvl1pPr>
          </a:lstStyle>
          <a:p>
            <a:endParaRPr lang="en-AU">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AU">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CFC925D4-B917-412B-BAF0-4FCF7183A888}"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1208045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lvl1pPr>
              <a:defRPr/>
            </a:lvl1pPr>
          </a:lstStyle>
          <a:p>
            <a:endParaRPr lang="en-AU">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AU">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176730F4-234D-478D-B129-B22AF7D75A15}"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1908462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AU">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AU">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FC6E5A28-FCE0-4BFA-A771-A8A8FA20A5C6}"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1882310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AU">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AU">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521FAA8-ACEB-4E62-8D74-3848A263A100}"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2431241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AU">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AU">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16878B51-14BB-4D61-9994-3EDCF8554BE7}"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298518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66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AU"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1400">
                <a:latin typeface="+mn-lt"/>
              </a:defRPr>
            </a:lvl1pPr>
          </a:lstStyle>
          <a:p>
            <a:pPr fontAlgn="base">
              <a:spcAft>
                <a:spcPct val="0"/>
              </a:spcAft>
            </a:pPr>
            <a:endParaRPr lang="en-AU">
              <a:solidFill>
                <a:srgbClr val="000000"/>
              </a:solidFill>
              <a:cs typeface="Arial" charset="0"/>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400">
                <a:latin typeface="+mn-lt"/>
              </a:defRPr>
            </a:lvl1pPr>
          </a:lstStyle>
          <a:p>
            <a:pPr algn="ctr" fontAlgn="base">
              <a:spcAft>
                <a:spcPct val="0"/>
              </a:spcAft>
            </a:pPr>
            <a:endParaRPr lang="en-AU">
              <a:solidFill>
                <a:srgbClr val="000000"/>
              </a:solidFill>
              <a:cs typeface="Arial" charset="0"/>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a:latin typeface="+mn-lt"/>
              </a:defRPr>
            </a:lvl1pPr>
          </a:lstStyle>
          <a:p>
            <a:pPr fontAlgn="base">
              <a:spcAft>
                <a:spcPct val="0"/>
              </a:spcAft>
            </a:pPr>
            <a:fld id="{53C0804C-F57B-4E61-93AD-C4E56B2C7E51}" type="slidenum">
              <a:rPr lang="en-AU">
                <a:solidFill>
                  <a:srgbClr val="000000"/>
                </a:solidFill>
                <a:cs typeface="Arial" charset="0"/>
              </a:rPr>
              <a:pPr fontAlgn="base">
                <a:spcAft>
                  <a:spcPct val="0"/>
                </a:spcAft>
              </a:pPr>
              <a:t>‹#›</a:t>
            </a:fld>
            <a:endParaRPr lang="en-AU">
              <a:solidFill>
                <a:srgbClr val="000000"/>
              </a:solidFill>
              <a:cs typeface="Arial" charset="0"/>
            </a:endParaRPr>
          </a:p>
        </p:txBody>
      </p:sp>
    </p:spTree>
    <p:extLst>
      <p:ext uri="{BB962C8B-B14F-4D97-AF65-F5344CB8AC3E}">
        <p14:creationId xmlns:p14="http://schemas.microsoft.com/office/powerpoint/2010/main" val="1874692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DDEBCF"/>
            </a:gs>
            <a:gs pos="50000">
              <a:srgbClr val="9CB86E"/>
            </a:gs>
            <a:gs pos="100000">
              <a:srgbClr val="156B13"/>
            </a:gs>
          </a:gsLst>
          <a:path path="shape">
            <a:fillToRect l="50000" t="50000" r="50000" b="50000"/>
          </a:path>
          <a:tileRect/>
        </a:gradFill>
        <a:effectLst/>
      </p:bgPr>
    </p:bg>
    <p:spTree>
      <p:nvGrpSpPr>
        <p:cNvPr id="1" name=""/>
        <p:cNvGrpSpPr/>
        <p:nvPr/>
      </p:nvGrpSpPr>
      <p:grpSpPr>
        <a:xfrm>
          <a:off x="0" y="0"/>
          <a:ext cx="0" cy="0"/>
          <a:chOff x="0" y="0"/>
          <a:chExt cx="0" cy="0"/>
        </a:xfrm>
      </p:grpSpPr>
      <p:pic>
        <p:nvPicPr>
          <p:cNvPr id="2050" name="Picture 2" descr="MCj0423820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875" y="836613"/>
            <a:ext cx="5256213" cy="4727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3813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DDEBCF"/>
            </a:gs>
            <a:gs pos="50000">
              <a:srgbClr val="9CB86E"/>
            </a:gs>
            <a:gs pos="100000">
              <a:srgbClr val="156B13"/>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685800" y="2286000"/>
            <a:ext cx="7772400" cy="1143000"/>
          </a:xfrm>
        </p:spPr>
        <p:txBody>
          <a:bodyPr/>
          <a:lstStyle/>
          <a:p>
            <a:r>
              <a:rPr lang="en-US" dirty="0">
                <a:latin typeface="Arial" pitchFamily="34" charset="0"/>
                <a:cs typeface="Arial" pitchFamily="34" charset="0"/>
              </a:rPr>
              <a:t>All Out!</a:t>
            </a:r>
            <a:br>
              <a:rPr lang="en-US" dirty="0">
                <a:latin typeface="Arial" pitchFamily="34" charset="0"/>
                <a:cs typeface="Arial" pitchFamily="34" charset="0"/>
              </a:rPr>
            </a:br>
            <a:r>
              <a:rPr lang="en-US" dirty="0">
                <a:latin typeface="Arial" pitchFamily="34" charset="0"/>
                <a:cs typeface="Arial" pitchFamily="34" charset="0"/>
              </a:rPr>
              <a:t>It’s time to go all out for Jesus.</a:t>
            </a:r>
            <a:br>
              <a:rPr lang="en-US" dirty="0">
                <a:latin typeface="Arial" pitchFamily="34" charset="0"/>
                <a:cs typeface="Arial" pitchFamily="34" charset="0"/>
              </a:rPr>
            </a:br>
            <a:r>
              <a:rPr lang="en-US" dirty="0">
                <a:latin typeface="Arial" pitchFamily="34" charset="0"/>
                <a:cs typeface="Arial" pitchFamily="34" charset="0"/>
              </a:rPr>
              <a:t>All Out!</a:t>
            </a:r>
            <a:br>
              <a:rPr lang="en-US" dirty="0">
                <a:latin typeface="Arial" pitchFamily="34" charset="0"/>
                <a:cs typeface="Arial" pitchFamily="34" charset="0"/>
              </a:rPr>
            </a:br>
            <a:r>
              <a:rPr lang="en-US" dirty="0">
                <a:latin typeface="Arial" pitchFamily="34" charset="0"/>
                <a:cs typeface="Arial" pitchFamily="34" charset="0"/>
              </a:rPr>
              <a:t>It’s time to live love to the full.</a:t>
            </a:r>
            <a:br>
              <a:rPr lang="en-US" dirty="0">
                <a:latin typeface="Arial" pitchFamily="34" charset="0"/>
                <a:cs typeface="Arial" pitchFamily="34" charset="0"/>
              </a:rPr>
            </a:br>
            <a:r>
              <a:rPr lang="en-US" dirty="0">
                <a:latin typeface="Arial" pitchFamily="34" charset="0"/>
                <a:cs typeface="Arial" pitchFamily="34" charset="0"/>
              </a:rPr>
              <a:t>All Out!</a:t>
            </a:r>
            <a:br>
              <a:rPr lang="en-US" dirty="0">
                <a:latin typeface="Arial" pitchFamily="34" charset="0"/>
                <a:cs typeface="Arial" pitchFamily="34" charset="0"/>
              </a:rPr>
            </a:br>
            <a:r>
              <a:rPr lang="en-US" dirty="0">
                <a:latin typeface="Arial" pitchFamily="34" charset="0"/>
                <a:cs typeface="Arial" pitchFamily="34" charset="0"/>
              </a:rPr>
              <a:t>Our lives are all open before us.</a:t>
            </a:r>
            <a:endParaRPr lang="en-AU" dirty="0">
              <a:latin typeface="Arial" pitchFamily="34" charset="0"/>
              <a:cs typeface="Arial" pitchFamily="34" charset="0"/>
            </a:endParaRPr>
          </a:p>
        </p:txBody>
      </p:sp>
      <p:sp>
        <p:nvSpPr>
          <p:cNvPr id="21507" name="Rectangle 3"/>
          <p:cNvSpPr>
            <a:spLocks noGrp="1" noChangeArrowheads="1"/>
          </p:cNvSpPr>
          <p:nvPr>
            <p:ph type="subTitle" idx="1"/>
          </p:nvPr>
        </p:nvSpPr>
        <p:spPr/>
        <p:txBody>
          <a:bodyPr/>
          <a:lstStyle/>
          <a:p>
            <a:endParaRPr lang="en-US"/>
          </a:p>
        </p:txBody>
      </p:sp>
    </p:spTree>
    <p:extLst>
      <p:ext uri="{BB962C8B-B14F-4D97-AF65-F5344CB8AC3E}">
        <p14:creationId xmlns:p14="http://schemas.microsoft.com/office/powerpoint/2010/main" val="1994750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DDEBCF"/>
            </a:gs>
            <a:gs pos="50000">
              <a:srgbClr val="9CB86E"/>
            </a:gs>
            <a:gs pos="100000">
              <a:srgbClr val="156B13"/>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685800" y="2286000"/>
            <a:ext cx="7772400" cy="1143000"/>
          </a:xfrm>
        </p:spPr>
        <p:txBody>
          <a:bodyPr/>
          <a:lstStyle/>
          <a:p>
            <a:r>
              <a:rPr lang="en-US" dirty="0">
                <a:latin typeface="Arial" pitchFamily="34" charset="0"/>
                <a:cs typeface="Arial" pitchFamily="34" charset="0"/>
              </a:rPr>
              <a:t>Let’s pray for the Spirit to burn in our hearts.</a:t>
            </a:r>
            <a:br>
              <a:rPr lang="en-US" dirty="0">
                <a:latin typeface="Arial" pitchFamily="34" charset="0"/>
                <a:cs typeface="Arial" pitchFamily="34" charset="0"/>
              </a:rPr>
            </a:br>
            <a:r>
              <a:rPr lang="en-US" dirty="0">
                <a:latin typeface="Arial" pitchFamily="34" charset="0"/>
                <a:cs typeface="Arial" pitchFamily="34" charset="0"/>
              </a:rPr>
              <a:t>Let’s look out to Jesus to make a new start.</a:t>
            </a:r>
            <a:endParaRPr lang="en-AU" dirty="0">
              <a:latin typeface="Arial" pitchFamily="34" charset="0"/>
              <a:cs typeface="Arial" pitchFamily="34" charset="0"/>
            </a:endParaRPr>
          </a:p>
        </p:txBody>
      </p:sp>
      <p:sp>
        <p:nvSpPr>
          <p:cNvPr id="23555" name="Rectangle 3"/>
          <p:cNvSpPr>
            <a:spLocks noGrp="1" noChangeArrowheads="1"/>
          </p:cNvSpPr>
          <p:nvPr>
            <p:ph type="subTitle" idx="1"/>
          </p:nvPr>
        </p:nvSpPr>
        <p:spPr/>
        <p:txBody>
          <a:bodyPr/>
          <a:lstStyle/>
          <a:p>
            <a:endParaRPr lang="en-US" dirty="0"/>
          </a:p>
        </p:txBody>
      </p:sp>
    </p:spTree>
    <p:extLst>
      <p:ext uri="{BB962C8B-B14F-4D97-AF65-F5344CB8AC3E}">
        <p14:creationId xmlns:p14="http://schemas.microsoft.com/office/powerpoint/2010/main" val="4024479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DDEBCF"/>
            </a:gs>
            <a:gs pos="50000">
              <a:srgbClr val="9CB86E"/>
            </a:gs>
            <a:gs pos="100000">
              <a:srgbClr val="156B13"/>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68313" y="609600"/>
            <a:ext cx="8280400" cy="1143000"/>
          </a:xfrm>
        </p:spPr>
        <p:txBody>
          <a:bodyPr/>
          <a:lstStyle/>
          <a:p>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latin typeface="Arial" pitchFamily="34" charset="0"/>
                <a:cs typeface="Arial" pitchFamily="34" charset="0"/>
              </a:rPr>
              <a:t>ALL OUT</a:t>
            </a:r>
            <a:br>
              <a:rPr lang="en-US" dirty="0">
                <a:latin typeface="Arial" pitchFamily="34" charset="0"/>
                <a:cs typeface="Arial" pitchFamily="34" charset="0"/>
              </a:rPr>
            </a:br>
            <a:r>
              <a:rPr lang="en-US" dirty="0">
                <a:latin typeface="Arial" pitchFamily="34" charset="0"/>
                <a:cs typeface="Arial" pitchFamily="34" charset="0"/>
              </a:rPr>
              <a:t>Whatever you do for one of these, my brothers</a:t>
            </a:r>
            <a:br>
              <a:rPr lang="en-US" dirty="0">
                <a:latin typeface="Arial" pitchFamily="34" charset="0"/>
                <a:cs typeface="Arial" pitchFamily="34" charset="0"/>
              </a:rPr>
            </a:br>
            <a:r>
              <a:rPr lang="en-US" dirty="0">
                <a:latin typeface="Arial" pitchFamily="34" charset="0"/>
                <a:cs typeface="Arial" pitchFamily="34" charset="0"/>
              </a:rPr>
              <a:t>Whatever you do,</a:t>
            </a:r>
            <a:br>
              <a:rPr lang="en-US" dirty="0">
                <a:latin typeface="Arial" pitchFamily="34" charset="0"/>
                <a:cs typeface="Arial" pitchFamily="34" charset="0"/>
              </a:rPr>
            </a:br>
            <a:r>
              <a:rPr lang="en-US" dirty="0">
                <a:latin typeface="Arial" pitchFamily="34" charset="0"/>
                <a:cs typeface="Arial" pitchFamily="34" charset="0"/>
              </a:rPr>
              <a:t>Whatever you say.</a:t>
            </a:r>
            <a:br>
              <a:rPr lang="en-US" dirty="0">
                <a:latin typeface="Arial" pitchFamily="34" charset="0"/>
                <a:cs typeface="Arial" pitchFamily="34" charset="0"/>
              </a:rPr>
            </a:br>
            <a:r>
              <a:rPr lang="en-US" dirty="0">
                <a:latin typeface="Arial" pitchFamily="34" charset="0"/>
                <a:cs typeface="Arial" pitchFamily="34" charset="0"/>
              </a:rPr>
              <a:t>Whatever you do to one of these, my brothers.</a:t>
            </a:r>
            <a:br>
              <a:rPr lang="en-US" dirty="0">
                <a:latin typeface="Arial" pitchFamily="34" charset="0"/>
                <a:cs typeface="Arial" pitchFamily="34" charset="0"/>
              </a:rPr>
            </a:br>
            <a:r>
              <a:rPr lang="en-US" dirty="0">
                <a:latin typeface="Arial" pitchFamily="34" charset="0"/>
                <a:cs typeface="Arial" pitchFamily="34" charset="0"/>
              </a:rPr>
              <a:t>Whatever you do you do it for me.</a:t>
            </a:r>
            <a:endParaRPr lang="en-AU" dirty="0">
              <a:latin typeface="Arial" pitchFamily="34" charset="0"/>
              <a:cs typeface="Arial" pitchFamily="34" charset="0"/>
            </a:endParaRPr>
          </a:p>
        </p:txBody>
      </p:sp>
    </p:spTree>
    <p:extLst>
      <p:ext uri="{BB962C8B-B14F-4D97-AF65-F5344CB8AC3E}">
        <p14:creationId xmlns:p14="http://schemas.microsoft.com/office/powerpoint/2010/main" val="249865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DDEBCF"/>
            </a:gs>
            <a:gs pos="50000">
              <a:srgbClr val="9CB86E"/>
            </a:gs>
            <a:gs pos="100000">
              <a:srgbClr val="156B13"/>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2286000"/>
            <a:ext cx="7772400" cy="1143000"/>
          </a:xfrm>
        </p:spPr>
        <p:txBody>
          <a:bodyPr/>
          <a:lstStyle/>
          <a:p>
            <a:r>
              <a:rPr lang="en-US" dirty="0">
                <a:latin typeface="Arial" pitchFamily="34" charset="0"/>
                <a:cs typeface="Arial" pitchFamily="34" charset="0"/>
              </a:rPr>
              <a:t>Yes Jesus He gave up His Power and glory.</a:t>
            </a:r>
            <a:br>
              <a:rPr lang="en-US" dirty="0">
                <a:latin typeface="Arial" pitchFamily="34" charset="0"/>
                <a:cs typeface="Arial" pitchFamily="34" charset="0"/>
              </a:rPr>
            </a:br>
            <a:r>
              <a:rPr lang="en-US" dirty="0">
                <a:latin typeface="Arial" pitchFamily="34" charset="0"/>
                <a:cs typeface="Arial" pitchFamily="34" charset="0"/>
              </a:rPr>
              <a:t>Suffered and died so that we could be free</a:t>
            </a:r>
            <a:br>
              <a:rPr lang="en-US" dirty="0">
                <a:latin typeface="Arial" pitchFamily="34" charset="0"/>
                <a:cs typeface="Arial" pitchFamily="34" charset="0"/>
              </a:rPr>
            </a:br>
            <a:endParaRPr lang="en-AU" dirty="0">
              <a:latin typeface="Arial" pitchFamily="34" charset="0"/>
              <a:cs typeface="Arial" pitchFamily="34" charset="0"/>
            </a:endParaRPr>
          </a:p>
        </p:txBody>
      </p:sp>
      <p:sp>
        <p:nvSpPr>
          <p:cNvPr id="7171" name="Rectangle 3"/>
          <p:cNvSpPr>
            <a:spLocks noGrp="1" noChangeArrowheads="1"/>
          </p:cNvSpPr>
          <p:nvPr>
            <p:ph type="subTitle" idx="1"/>
          </p:nvPr>
        </p:nvSpPr>
        <p:spPr/>
        <p:txBody>
          <a:bodyPr/>
          <a:lstStyle/>
          <a:p>
            <a:endParaRPr lang="en-US"/>
          </a:p>
        </p:txBody>
      </p:sp>
    </p:spTree>
    <p:extLst>
      <p:ext uri="{BB962C8B-B14F-4D97-AF65-F5344CB8AC3E}">
        <p14:creationId xmlns:p14="http://schemas.microsoft.com/office/powerpoint/2010/main" val="2652196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DDEBCF"/>
            </a:gs>
            <a:gs pos="50000">
              <a:srgbClr val="9CB86E"/>
            </a:gs>
            <a:gs pos="100000">
              <a:srgbClr val="156B13"/>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85800" y="2286000"/>
            <a:ext cx="7772400" cy="1143000"/>
          </a:xfrm>
        </p:spPr>
        <p:txBody>
          <a:bodyPr/>
          <a:lstStyle/>
          <a:p>
            <a:r>
              <a:rPr lang="en-US" dirty="0">
                <a:latin typeface="Arial" pitchFamily="34" charset="0"/>
                <a:cs typeface="Arial" pitchFamily="34" charset="0"/>
              </a:rPr>
              <a:t>Jesus went all out for love for His people.</a:t>
            </a:r>
            <a:br>
              <a:rPr lang="en-US" dirty="0">
                <a:latin typeface="Arial" pitchFamily="34" charset="0"/>
                <a:cs typeface="Arial" pitchFamily="34" charset="0"/>
              </a:rPr>
            </a:br>
            <a:r>
              <a:rPr lang="en-US" dirty="0">
                <a:latin typeface="Arial" pitchFamily="34" charset="0"/>
                <a:cs typeface="Arial" pitchFamily="34" charset="0"/>
              </a:rPr>
              <a:t>Jesus went all out for you and for me.</a:t>
            </a:r>
            <a:br>
              <a:rPr lang="en-US" dirty="0">
                <a:latin typeface="Arial" pitchFamily="34" charset="0"/>
                <a:cs typeface="Arial" pitchFamily="34" charset="0"/>
              </a:rPr>
            </a:br>
            <a:r>
              <a:rPr lang="en-US" dirty="0">
                <a:latin typeface="Arial" pitchFamily="34" charset="0"/>
                <a:cs typeface="Arial" pitchFamily="34" charset="0"/>
              </a:rPr>
              <a:t>Yes, Jesus went all out for you and for me.</a:t>
            </a:r>
            <a:endParaRPr lang="en-AU" dirty="0">
              <a:latin typeface="Arial" pitchFamily="34" charset="0"/>
              <a:cs typeface="Arial" pitchFamily="34" charset="0"/>
            </a:endParaRPr>
          </a:p>
        </p:txBody>
      </p:sp>
      <p:sp>
        <p:nvSpPr>
          <p:cNvPr id="9219" name="Rectangle 3"/>
          <p:cNvSpPr>
            <a:spLocks noGrp="1" noChangeArrowheads="1"/>
          </p:cNvSpPr>
          <p:nvPr>
            <p:ph type="subTitle" idx="1"/>
          </p:nvPr>
        </p:nvSpPr>
        <p:spPr/>
        <p:txBody>
          <a:bodyPr/>
          <a:lstStyle/>
          <a:p>
            <a:endParaRPr lang="en-US"/>
          </a:p>
        </p:txBody>
      </p:sp>
    </p:spTree>
    <p:extLst>
      <p:ext uri="{BB962C8B-B14F-4D97-AF65-F5344CB8AC3E}">
        <p14:creationId xmlns:p14="http://schemas.microsoft.com/office/powerpoint/2010/main" val="302551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DDEBCF"/>
            </a:gs>
            <a:gs pos="50000">
              <a:srgbClr val="9CB86E"/>
            </a:gs>
            <a:gs pos="100000">
              <a:srgbClr val="156B13"/>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685800" y="2286000"/>
            <a:ext cx="7772400" cy="1143000"/>
          </a:xfrm>
        </p:spPr>
        <p:txBody>
          <a:bodyPr/>
          <a:lstStyle/>
          <a:p>
            <a:r>
              <a:rPr lang="en-US" dirty="0">
                <a:latin typeface="Arial" pitchFamily="34" charset="0"/>
                <a:cs typeface="Arial" pitchFamily="34" charset="0"/>
              </a:rPr>
              <a:t>All Out!</a:t>
            </a:r>
            <a:br>
              <a:rPr lang="en-US" dirty="0">
                <a:latin typeface="Arial" pitchFamily="34" charset="0"/>
                <a:cs typeface="Arial" pitchFamily="34" charset="0"/>
              </a:rPr>
            </a:br>
            <a:r>
              <a:rPr lang="en-US" dirty="0">
                <a:latin typeface="Arial" pitchFamily="34" charset="0"/>
                <a:cs typeface="Arial" pitchFamily="34" charset="0"/>
              </a:rPr>
              <a:t>It’s time to go all out for Jesus.</a:t>
            </a:r>
            <a:br>
              <a:rPr lang="en-US" dirty="0">
                <a:latin typeface="Arial" pitchFamily="34" charset="0"/>
                <a:cs typeface="Arial" pitchFamily="34" charset="0"/>
              </a:rPr>
            </a:br>
            <a:r>
              <a:rPr lang="en-US" dirty="0">
                <a:latin typeface="Arial" pitchFamily="34" charset="0"/>
                <a:cs typeface="Arial" pitchFamily="34" charset="0"/>
              </a:rPr>
              <a:t>All Out!</a:t>
            </a:r>
            <a:br>
              <a:rPr lang="en-US" dirty="0">
                <a:latin typeface="Arial" pitchFamily="34" charset="0"/>
                <a:cs typeface="Arial" pitchFamily="34" charset="0"/>
              </a:rPr>
            </a:br>
            <a:r>
              <a:rPr lang="en-US" dirty="0">
                <a:latin typeface="Arial" pitchFamily="34" charset="0"/>
                <a:cs typeface="Arial" pitchFamily="34" charset="0"/>
              </a:rPr>
              <a:t>It’s time to live love to the full.</a:t>
            </a:r>
            <a:br>
              <a:rPr lang="en-US" dirty="0">
                <a:latin typeface="Arial" pitchFamily="34" charset="0"/>
                <a:cs typeface="Arial" pitchFamily="34" charset="0"/>
              </a:rPr>
            </a:br>
            <a:r>
              <a:rPr lang="en-US" dirty="0">
                <a:latin typeface="Arial" pitchFamily="34" charset="0"/>
                <a:cs typeface="Arial" pitchFamily="34" charset="0"/>
              </a:rPr>
              <a:t>All Out!</a:t>
            </a:r>
            <a:br>
              <a:rPr lang="en-US" dirty="0">
                <a:latin typeface="Arial" pitchFamily="34" charset="0"/>
                <a:cs typeface="Arial" pitchFamily="34" charset="0"/>
              </a:rPr>
            </a:br>
            <a:r>
              <a:rPr lang="en-US" dirty="0">
                <a:latin typeface="Arial" pitchFamily="34" charset="0"/>
                <a:cs typeface="Arial" pitchFamily="34" charset="0"/>
              </a:rPr>
              <a:t>Our lives are all open before us.</a:t>
            </a:r>
            <a:endParaRPr lang="en-AU" dirty="0">
              <a:latin typeface="Arial" pitchFamily="34" charset="0"/>
              <a:cs typeface="Arial" pitchFamily="34" charset="0"/>
            </a:endParaRPr>
          </a:p>
        </p:txBody>
      </p:sp>
      <p:sp>
        <p:nvSpPr>
          <p:cNvPr id="11267" name="Rectangle 3"/>
          <p:cNvSpPr>
            <a:spLocks noGrp="1" noChangeArrowheads="1"/>
          </p:cNvSpPr>
          <p:nvPr>
            <p:ph type="subTitle" idx="1"/>
          </p:nvPr>
        </p:nvSpPr>
        <p:spPr/>
        <p:txBody>
          <a:bodyPr/>
          <a:lstStyle/>
          <a:p>
            <a:endParaRPr lang="en-US"/>
          </a:p>
        </p:txBody>
      </p:sp>
    </p:spTree>
    <p:extLst>
      <p:ext uri="{BB962C8B-B14F-4D97-AF65-F5344CB8AC3E}">
        <p14:creationId xmlns:p14="http://schemas.microsoft.com/office/powerpoint/2010/main" val="4218550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DDEBCF"/>
            </a:gs>
            <a:gs pos="50000">
              <a:srgbClr val="9CB86E"/>
            </a:gs>
            <a:gs pos="100000">
              <a:srgbClr val="156B13"/>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2286000"/>
            <a:ext cx="7772400" cy="1143000"/>
          </a:xfrm>
        </p:spPr>
        <p:txBody>
          <a:bodyPr/>
          <a:lstStyle/>
          <a:p>
            <a:r>
              <a:rPr lang="en-US" dirty="0">
                <a:latin typeface="Arial" pitchFamily="34" charset="0"/>
                <a:cs typeface="Arial" pitchFamily="34" charset="0"/>
              </a:rPr>
              <a:t>Let’s pray for the Spirit to burn in our hearts.</a:t>
            </a:r>
            <a:br>
              <a:rPr lang="en-US" dirty="0">
                <a:latin typeface="Arial" pitchFamily="34" charset="0"/>
                <a:cs typeface="Arial" pitchFamily="34" charset="0"/>
              </a:rPr>
            </a:br>
            <a:r>
              <a:rPr lang="en-US" dirty="0">
                <a:latin typeface="Arial" pitchFamily="34" charset="0"/>
                <a:cs typeface="Arial" pitchFamily="34" charset="0"/>
              </a:rPr>
              <a:t>Let’s look out to Jesus to make a new start.</a:t>
            </a:r>
            <a:endParaRPr lang="en-AU" dirty="0">
              <a:latin typeface="Arial" pitchFamily="34" charset="0"/>
              <a:cs typeface="Arial" pitchFamily="34" charset="0"/>
            </a:endParaRPr>
          </a:p>
        </p:txBody>
      </p:sp>
      <p:sp>
        <p:nvSpPr>
          <p:cNvPr id="13315" name="Rectangle 3"/>
          <p:cNvSpPr>
            <a:spLocks noGrp="1" noChangeArrowheads="1"/>
          </p:cNvSpPr>
          <p:nvPr>
            <p:ph type="subTitle" idx="1"/>
          </p:nvPr>
        </p:nvSpPr>
        <p:spPr/>
        <p:txBody>
          <a:bodyPr/>
          <a:lstStyle/>
          <a:p>
            <a:endParaRPr lang="en-US"/>
          </a:p>
        </p:txBody>
      </p:sp>
    </p:spTree>
    <p:extLst>
      <p:ext uri="{BB962C8B-B14F-4D97-AF65-F5344CB8AC3E}">
        <p14:creationId xmlns:p14="http://schemas.microsoft.com/office/powerpoint/2010/main" val="918456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DDEBCF"/>
            </a:gs>
            <a:gs pos="50000">
              <a:srgbClr val="9CB86E"/>
            </a:gs>
            <a:gs pos="100000">
              <a:srgbClr val="156B13"/>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68313" y="609600"/>
            <a:ext cx="8280400" cy="1143000"/>
          </a:xfrm>
        </p:spPr>
        <p:txBody>
          <a:bodyPr/>
          <a:lstStyle/>
          <a:p>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latin typeface="Arial" pitchFamily="34" charset="0"/>
                <a:cs typeface="Arial" pitchFamily="34" charset="0"/>
              </a:rPr>
              <a:t>Whatever you do for one of these, my brothers</a:t>
            </a:r>
            <a:br>
              <a:rPr lang="en-US" dirty="0">
                <a:latin typeface="Arial" pitchFamily="34" charset="0"/>
                <a:cs typeface="Arial" pitchFamily="34" charset="0"/>
              </a:rPr>
            </a:br>
            <a:r>
              <a:rPr lang="en-US" dirty="0">
                <a:latin typeface="Arial" pitchFamily="34" charset="0"/>
                <a:cs typeface="Arial" pitchFamily="34" charset="0"/>
              </a:rPr>
              <a:t>Whatever you do,</a:t>
            </a:r>
            <a:br>
              <a:rPr lang="en-US" dirty="0">
                <a:latin typeface="Arial" pitchFamily="34" charset="0"/>
                <a:cs typeface="Arial" pitchFamily="34" charset="0"/>
              </a:rPr>
            </a:br>
            <a:r>
              <a:rPr lang="en-US" dirty="0">
                <a:latin typeface="Arial" pitchFamily="34" charset="0"/>
                <a:cs typeface="Arial" pitchFamily="34" charset="0"/>
              </a:rPr>
              <a:t>Whatever you say.</a:t>
            </a:r>
            <a:br>
              <a:rPr lang="en-US" dirty="0">
                <a:latin typeface="Arial" pitchFamily="34" charset="0"/>
                <a:cs typeface="Arial" pitchFamily="34" charset="0"/>
              </a:rPr>
            </a:br>
            <a:r>
              <a:rPr lang="en-US" dirty="0">
                <a:latin typeface="Arial" pitchFamily="34" charset="0"/>
                <a:cs typeface="Arial" pitchFamily="34" charset="0"/>
              </a:rPr>
              <a:t>Whatever you do to one of these, my brothers.</a:t>
            </a:r>
            <a:br>
              <a:rPr lang="en-US" dirty="0">
                <a:latin typeface="Arial" pitchFamily="34" charset="0"/>
                <a:cs typeface="Arial" pitchFamily="34" charset="0"/>
              </a:rPr>
            </a:br>
            <a:r>
              <a:rPr lang="en-US" dirty="0">
                <a:latin typeface="Arial" pitchFamily="34" charset="0"/>
                <a:cs typeface="Arial" pitchFamily="34" charset="0"/>
              </a:rPr>
              <a:t>Whatever you do you do it for me.</a:t>
            </a:r>
            <a:endParaRPr lang="en-AU" dirty="0">
              <a:latin typeface="Arial" pitchFamily="34" charset="0"/>
              <a:cs typeface="Arial" pitchFamily="34" charset="0"/>
            </a:endParaRPr>
          </a:p>
        </p:txBody>
      </p:sp>
    </p:spTree>
    <p:extLst>
      <p:ext uri="{BB962C8B-B14F-4D97-AF65-F5344CB8AC3E}">
        <p14:creationId xmlns:p14="http://schemas.microsoft.com/office/powerpoint/2010/main" val="2656364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DDEBCF"/>
            </a:gs>
            <a:gs pos="50000">
              <a:srgbClr val="9CB86E"/>
            </a:gs>
            <a:gs pos="100000">
              <a:srgbClr val="156B13"/>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685800" y="2286000"/>
            <a:ext cx="7772400" cy="1143000"/>
          </a:xfrm>
        </p:spPr>
        <p:txBody>
          <a:bodyPr/>
          <a:lstStyle/>
          <a:p>
            <a:r>
              <a:rPr lang="en-US" dirty="0">
                <a:latin typeface="Arial" pitchFamily="34" charset="0"/>
                <a:cs typeface="Arial" pitchFamily="34" charset="0"/>
              </a:rPr>
              <a:t>Yes Jesus He gave up His Power and glory.</a:t>
            </a:r>
            <a:br>
              <a:rPr lang="en-US" dirty="0">
                <a:latin typeface="Arial" pitchFamily="34" charset="0"/>
                <a:cs typeface="Arial" pitchFamily="34" charset="0"/>
              </a:rPr>
            </a:br>
            <a:r>
              <a:rPr lang="en-US" dirty="0">
                <a:latin typeface="Arial" pitchFamily="34" charset="0"/>
                <a:cs typeface="Arial" pitchFamily="34" charset="0"/>
              </a:rPr>
              <a:t>Suffered and died so that we could be free</a:t>
            </a:r>
            <a:br>
              <a:rPr lang="en-US" dirty="0">
                <a:latin typeface="Arial" pitchFamily="34" charset="0"/>
                <a:cs typeface="Arial" pitchFamily="34" charset="0"/>
              </a:rPr>
            </a:br>
            <a:endParaRPr lang="en-AU" dirty="0">
              <a:latin typeface="Arial" pitchFamily="34" charset="0"/>
              <a:cs typeface="Arial" pitchFamily="34" charset="0"/>
            </a:endParaRPr>
          </a:p>
        </p:txBody>
      </p:sp>
      <p:sp>
        <p:nvSpPr>
          <p:cNvPr id="17411" name="Rectangle 3"/>
          <p:cNvSpPr>
            <a:spLocks noGrp="1" noChangeArrowheads="1"/>
          </p:cNvSpPr>
          <p:nvPr>
            <p:ph type="subTitle" idx="1"/>
          </p:nvPr>
        </p:nvSpPr>
        <p:spPr/>
        <p:txBody>
          <a:bodyPr/>
          <a:lstStyle/>
          <a:p>
            <a:endParaRPr lang="en-US"/>
          </a:p>
        </p:txBody>
      </p:sp>
    </p:spTree>
    <p:extLst>
      <p:ext uri="{BB962C8B-B14F-4D97-AF65-F5344CB8AC3E}">
        <p14:creationId xmlns:p14="http://schemas.microsoft.com/office/powerpoint/2010/main" val="1405352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DDEBCF"/>
            </a:gs>
            <a:gs pos="50000">
              <a:srgbClr val="9CB86E"/>
            </a:gs>
            <a:gs pos="100000">
              <a:srgbClr val="156B13"/>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2286000"/>
            <a:ext cx="7772400" cy="1143000"/>
          </a:xfrm>
        </p:spPr>
        <p:txBody>
          <a:bodyPr/>
          <a:lstStyle/>
          <a:p>
            <a:r>
              <a:rPr lang="en-US" dirty="0">
                <a:latin typeface="Arial" pitchFamily="34" charset="0"/>
                <a:cs typeface="Arial" pitchFamily="34" charset="0"/>
              </a:rPr>
              <a:t>Jesus went all out for love for His people.</a:t>
            </a:r>
            <a:br>
              <a:rPr lang="en-US" dirty="0">
                <a:latin typeface="Arial" pitchFamily="34" charset="0"/>
                <a:cs typeface="Arial" pitchFamily="34" charset="0"/>
              </a:rPr>
            </a:br>
            <a:r>
              <a:rPr lang="en-US" dirty="0">
                <a:latin typeface="Arial" pitchFamily="34" charset="0"/>
                <a:cs typeface="Arial" pitchFamily="34" charset="0"/>
              </a:rPr>
              <a:t>Jesus went all out for you and for me.</a:t>
            </a:r>
            <a:br>
              <a:rPr lang="en-US" dirty="0">
                <a:latin typeface="Arial" pitchFamily="34" charset="0"/>
                <a:cs typeface="Arial" pitchFamily="34" charset="0"/>
              </a:rPr>
            </a:br>
            <a:r>
              <a:rPr lang="en-US" dirty="0">
                <a:latin typeface="Arial" pitchFamily="34" charset="0"/>
                <a:cs typeface="Arial" pitchFamily="34" charset="0"/>
              </a:rPr>
              <a:t>Yes, Jesus went all out for you and for me.</a:t>
            </a:r>
            <a:endParaRPr lang="en-AU" dirty="0">
              <a:latin typeface="Arial" pitchFamily="34" charset="0"/>
              <a:cs typeface="Arial" pitchFamily="34" charset="0"/>
            </a:endParaRPr>
          </a:p>
        </p:txBody>
      </p:sp>
      <p:sp>
        <p:nvSpPr>
          <p:cNvPr id="19459" name="Rectangle 3"/>
          <p:cNvSpPr>
            <a:spLocks noGrp="1" noChangeArrowheads="1"/>
          </p:cNvSpPr>
          <p:nvPr>
            <p:ph type="subTitle" idx="1"/>
          </p:nvPr>
        </p:nvSpPr>
        <p:spPr/>
        <p:txBody>
          <a:bodyPr/>
          <a:lstStyle/>
          <a:p>
            <a:endParaRPr lang="en-US"/>
          </a:p>
        </p:txBody>
      </p:sp>
    </p:spTree>
    <p:extLst>
      <p:ext uri="{BB962C8B-B14F-4D97-AF65-F5344CB8AC3E}">
        <p14:creationId xmlns:p14="http://schemas.microsoft.com/office/powerpoint/2010/main" val="4137352319"/>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CC66"/>
        </a:lt1>
        <a:dk2>
          <a:srgbClr val="000000"/>
        </a:dk2>
        <a:lt2>
          <a:srgbClr val="000000"/>
        </a:lt2>
        <a:accent1>
          <a:srgbClr val="000000"/>
        </a:accent1>
        <a:accent2>
          <a:srgbClr val="000000"/>
        </a:accent2>
        <a:accent3>
          <a:srgbClr val="FFE2B8"/>
        </a:accent3>
        <a:accent4>
          <a:srgbClr val="000000"/>
        </a:accent4>
        <a:accent5>
          <a:srgbClr val="AAAAAA"/>
        </a:accent5>
        <a:accent6>
          <a:srgbClr val="0000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79</Words>
  <Application>Microsoft Office PowerPoint</Application>
  <PresentationFormat>On-screen Show (4:3)</PresentationFormat>
  <Paragraphs>21</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PowerPoint Presentation</vt:lpstr>
      <vt:lpstr>      ALL OUT Whatever you do for one of these, my brothers Whatever you do, Whatever you say. Whatever you do to one of these, my brothers. Whatever you do you do it for me.</vt:lpstr>
      <vt:lpstr>Yes Jesus He gave up His Power and glory. Suffered and died so that we could be free </vt:lpstr>
      <vt:lpstr>Jesus went all out for love for His people. Jesus went all out for you and for me. Yes, Jesus went all out for you and for me.</vt:lpstr>
      <vt:lpstr>All Out! It’s time to go all out for Jesus. All Out! It’s time to live love to the full. All Out! Our lives are all open before us.</vt:lpstr>
      <vt:lpstr>Let’s pray for the Spirit to burn in our hearts. Let’s look out to Jesus to make a new start.</vt:lpstr>
      <vt:lpstr>      Whatever you do for one of these, my brothers Whatever you do, Whatever you say. Whatever you do to one of these, my brothers. Whatever you do you do it for me.</vt:lpstr>
      <vt:lpstr>Yes Jesus He gave up His Power and glory. Suffered and died so that we could be free </vt:lpstr>
      <vt:lpstr>Jesus went all out for love for His people. Jesus went all out for you and for me. Yes, Jesus went all out for you and for me.</vt:lpstr>
      <vt:lpstr>All Out! It’s time to go all out for Jesus. All Out! It’s time to live love to the full. All Out! Our lives are all open before us.</vt:lpstr>
      <vt:lpstr>Let’s pray for the Spirit to burn in our hearts. Let’s look out to Jesus to make a new start.</vt:lpstr>
    </vt:vector>
  </TitlesOfParts>
  <Company>GSPV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Christopher</dc:creator>
  <cp:lastModifiedBy>Christopher</cp:lastModifiedBy>
  <cp:revision>4</cp:revision>
  <dcterms:created xsi:type="dcterms:W3CDTF">2012-03-21T14:24:06Z</dcterms:created>
  <dcterms:modified xsi:type="dcterms:W3CDTF">2012-09-01T13:10:28Z</dcterms:modified>
</cp:coreProperties>
</file>